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5" r:id="rId4"/>
    <p:sldId id="267" r:id="rId5"/>
    <p:sldId id="268" r:id="rId6"/>
    <p:sldId id="269" r:id="rId7"/>
    <p:sldId id="264" r:id="rId8"/>
  </p:sldIdLst>
  <p:sldSz cx="18288000" cy="10287000"/>
  <p:notesSz cx="6858000" cy="9144000"/>
  <p:embeddedFontLst>
    <p:embeddedFont>
      <p:font typeface="Pretendard Regular" panose="020B0600000101010101" charset="-127"/>
      <p:regular r:id="rId9"/>
    </p:embeddedFont>
    <p:embeddedFont>
      <p:font typeface="Pretendard SemiBold" panose="020B0600000101010101" charset="-127"/>
      <p:bold r:id="rId10"/>
    </p:embeddedFont>
    <p:embeddedFont>
      <p:font typeface="강원교육튼튼" panose="02020603020101020101" pitchFamily="18" charset="-127"/>
      <p:regular r:id="rId11"/>
    </p:embeddedFont>
    <p:embeddedFont>
      <p:font typeface="경기천년바탕 Regular" panose="02020503020101020101" pitchFamily="18" charset="-127"/>
      <p:regular r:id="rId12"/>
    </p:embeddedFont>
    <p:embeddedFont>
      <p:font typeface="경기천년제목 Medium" panose="02020603020101020101" pitchFamily="18" charset="-127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6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4" d="100"/>
          <a:sy n="34" d="100"/>
        </p:scale>
        <p:origin x="41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lw13d-ly/gamepgm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700000">
            <a:off x="596900" y="8140700"/>
            <a:ext cx="6604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35000" y="1168400"/>
            <a:ext cx="5181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게임</a:t>
            </a:r>
            <a:r>
              <a:rPr lang="ko-KR" altLang="en-US" sz="2000" b="0" i="0" u="none" strike="noStrike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프로그래밍 수업</a:t>
            </a:r>
            <a:endParaRPr lang="en-US" sz="2000" b="0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35000" y="571500"/>
            <a:ext cx="5168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1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© KYUNGSUNG University</a:t>
            </a:r>
            <a:endParaRPr lang="en-US" sz="2000" b="1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532100" y="571500"/>
            <a:ext cx="2133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26474"/>
                </a:solidFill>
                <a:latin typeface="Pretendard SemiBold"/>
              </a:rPr>
              <a:t>DATE. 2024.12.12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0AEF15-8246-5E70-8DE9-E991C07E2F3E}"/>
              </a:ext>
            </a:extLst>
          </p:cNvPr>
          <p:cNvGrpSpPr/>
          <p:nvPr/>
        </p:nvGrpSpPr>
        <p:grpSpPr>
          <a:xfrm>
            <a:off x="13639798" y="7736663"/>
            <a:ext cx="3826933" cy="1511300"/>
            <a:chOff x="14973300" y="7912100"/>
            <a:chExt cx="2438400" cy="10795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73300" y="7912100"/>
              <a:ext cx="901700" cy="5080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86000" y="8483600"/>
              <a:ext cx="901700" cy="508000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15087600" y="7975600"/>
              <a:ext cx="6858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800" b="0" i="0" u="none" strike="noStrike" dirty="0">
                  <a:solidFill>
                    <a:srgbClr val="FFFFFF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학번</a:t>
              </a:r>
              <a:endParaRPr lang="ko-KR" sz="2800" b="0" i="0" u="none" strike="noStrike" dirty="0">
                <a:solidFill>
                  <a:srgbClr val="FFFFFF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087600" y="8547100"/>
              <a:ext cx="6858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sz="2800" b="0" i="0" u="none" strike="noStrike" dirty="0">
                  <a:solidFill>
                    <a:srgbClr val="FFFFFF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이름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913100" y="7988300"/>
              <a:ext cx="1498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800" b="0" i="0" u="none" strike="noStrike" dirty="0">
                  <a:solidFill>
                    <a:srgbClr val="526474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2022901090</a:t>
              </a:r>
              <a:endParaRPr lang="ko-KR" sz="2800" b="0" i="0" u="none" strike="noStrike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925800" y="8547100"/>
              <a:ext cx="14859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800" b="0" i="0" u="none" strike="noStrike" dirty="0">
                  <a:solidFill>
                    <a:srgbClr val="526474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최유진</a:t>
              </a:r>
              <a:endParaRPr lang="ko-KR" sz="2800" b="0" i="0" u="none" strike="noStrike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73100" y="3810000"/>
            <a:ext cx="13792200" cy="317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100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게임</a:t>
            </a:r>
            <a:r>
              <a:rPr lang="ko-KR" altLang="en-US" sz="10000" b="0" i="0" u="none" strike="noStrike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프로그래밍</a:t>
            </a:r>
            <a:endParaRPr lang="en-US" altLang="ko-KR" sz="10000" b="0" i="0" u="none" strike="noStrike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lvl="0" algn="l">
              <a:lnSpc>
                <a:spcPct val="91300"/>
              </a:lnSpc>
            </a:pPr>
            <a:r>
              <a:rPr lang="ko-KR" altLang="en-US" sz="10000" b="0" i="0" u="none" strike="noStrike" dirty="0" err="1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깃허브</a:t>
            </a:r>
            <a:r>
              <a:rPr lang="ko-KR" altLang="en-US" sz="10000" b="0" i="0" u="none" strike="noStrike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정리</a:t>
            </a:r>
            <a:endParaRPr lang="ko-KR" sz="10000" b="0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73100" y="6934200"/>
            <a:ext cx="8661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600" b="0" i="0" u="none" strike="noStrike" spc="300" dirty="0" err="1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Github</a:t>
            </a:r>
            <a:r>
              <a:rPr lang="en-US" altLang="ko-KR" sz="3600" b="0" i="0" u="none" strike="noStrike" spc="3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en-US" altLang="ko-KR" sz="3600" dirty="0">
                <a:hlinkClick r:id="rId8"/>
              </a:rPr>
              <a:t>slw13d-ly/</a:t>
            </a:r>
            <a:r>
              <a:rPr lang="en-US" altLang="ko-KR" sz="3600" dirty="0" err="1">
                <a:hlinkClick r:id="rId8"/>
              </a:rPr>
              <a:t>gamepgm</a:t>
            </a:r>
            <a:endParaRPr lang="ko-KR" sz="3600" b="0" i="0" u="none" strike="noStrike" spc="300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465300" y="9804400"/>
            <a:ext cx="3238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D3DAE0"/>
                </a:solidFill>
                <a:latin typeface="Pretendard Regular"/>
              </a:rPr>
              <a:t>www.miricanvas.com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D3DAE0"/>
                </a:solidFill>
                <a:latin typeface="Pretendard Regular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1500" y="914400"/>
            <a:ext cx="12611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0912</a:t>
            </a:r>
            <a:endParaRPr lang="en-US" sz="3600" b="0" i="0" u="none" strike="noStrike" spc="-1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E1E4986E-74B0-C089-59B1-7A7C35814526}"/>
              </a:ext>
            </a:extLst>
          </p:cNvPr>
          <p:cNvSpPr txBox="1"/>
          <p:nvPr/>
        </p:nvSpPr>
        <p:spPr>
          <a:xfrm>
            <a:off x="15532100" y="571500"/>
            <a:ext cx="2133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26474"/>
                </a:solidFill>
                <a:latin typeface="Pretendard SemiBold"/>
              </a:rPr>
              <a:t>TEXT 1 PARAGRAPH</a:t>
            </a: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84B52BA7-5D3B-FBA0-A333-9F3E2AF94C20}"/>
              </a:ext>
            </a:extLst>
          </p:cNvPr>
          <p:cNvSpPr txBox="1"/>
          <p:nvPr/>
        </p:nvSpPr>
        <p:spPr>
          <a:xfrm>
            <a:off x="635000" y="571500"/>
            <a:ext cx="5168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1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© KYUNGSUNG University</a:t>
            </a:r>
            <a:endParaRPr lang="en-US" sz="2000" b="1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8F3A7E-1F53-A94A-5FBC-AAF309DAD1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99" y="2636482"/>
            <a:ext cx="5500563" cy="66980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FE98E-5B90-FAE8-E1C1-9004E829F8AF}"/>
              </a:ext>
            </a:extLst>
          </p:cNvPr>
          <p:cNvSpPr txBox="1"/>
          <p:nvPr/>
        </p:nvSpPr>
        <p:spPr>
          <a:xfrm>
            <a:off x="4604194" y="7734300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마크다운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2F5E7A-63EE-7058-8F68-84B535010C35}"/>
              </a:ext>
            </a:extLst>
          </p:cNvPr>
          <p:cNvSpPr txBox="1"/>
          <p:nvPr/>
        </p:nvSpPr>
        <p:spPr>
          <a:xfrm>
            <a:off x="4421941" y="3869751"/>
            <a:ext cx="158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code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D23EC38-21AE-B407-2EC8-FC63A3F7D0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1198" y="2642103"/>
            <a:ext cx="5893288" cy="67304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E4704CB-B985-B27A-53A3-D04BB5D07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9200" y="2620572"/>
            <a:ext cx="5257800" cy="447800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040365-E1A2-E7A4-0A50-16650116E6FC}"/>
              </a:ext>
            </a:extLst>
          </p:cNvPr>
          <p:cNvSpPr txBox="1"/>
          <p:nvPr/>
        </p:nvSpPr>
        <p:spPr>
          <a:xfrm>
            <a:off x="11259370" y="2336800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History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91D1E-BF43-1A72-A4B9-928CF3599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D178FC6-97D4-E028-1EA6-A5BC98746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4A4ABD4-B126-CDCD-2DE4-183C47290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B87453D-6996-3CF6-BCD3-01C7484A1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6CE891B-BFED-A170-A245-615546C6A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C477250-2D61-0062-DD13-BA96BE8559DF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D3DAE0"/>
                </a:solidFill>
                <a:latin typeface="Pretendard Regular"/>
              </a:rPr>
              <a:t>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5D66AED-FBFC-83FF-377F-9C3CDA29D161}"/>
              </a:ext>
            </a:extLst>
          </p:cNvPr>
          <p:cNvSpPr txBox="1"/>
          <p:nvPr/>
        </p:nvSpPr>
        <p:spPr>
          <a:xfrm>
            <a:off x="571500" y="914400"/>
            <a:ext cx="12611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0919</a:t>
            </a:r>
            <a:endParaRPr lang="en-US" sz="3600" b="0" i="0" u="none" strike="noStrike" spc="-1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E4628134-3566-A11B-C140-5EC8321576F6}"/>
              </a:ext>
            </a:extLst>
          </p:cNvPr>
          <p:cNvSpPr txBox="1"/>
          <p:nvPr/>
        </p:nvSpPr>
        <p:spPr>
          <a:xfrm>
            <a:off x="15532100" y="571500"/>
            <a:ext cx="2133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26474"/>
                </a:solidFill>
                <a:latin typeface="Pretendard SemiBold"/>
              </a:rPr>
              <a:t>TEXT 2 PARAGRAPH</a:t>
            </a:r>
          </a:p>
        </p:txBody>
      </p:sp>
      <p:sp>
        <p:nvSpPr>
          <p:cNvPr id="34" name="TextBox 12">
            <a:extLst>
              <a:ext uri="{FF2B5EF4-FFF2-40B4-BE49-F238E27FC236}">
                <a16:creationId xmlns:a16="http://schemas.microsoft.com/office/drawing/2014/main" id="{8DC550DE-064F-E5B0-F4B4-79232DFE9ECA}"/>
              </a:ext>
            </a:extLst>
          </p:cNvPr>
          <p:cNvSpPr txBox="1"/>
          <p:nvPr/>
        </p:nvSpPr>
        <p:spPr>
          <a:xfrm>
            <a:off x="635000" y="571500"/>
            <a:ext cx="5168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1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© KYUNGSUNG University</a:t>
            </a:r>
            <a:endParaRPr lang="en-US" sz="2000" b="1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DE19F0-B1B4-140F-AE78-7573E9794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85" y="2501764"/>
            <a:ext cx="5945793" cy="6832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D333A7-8535-D3DE-FC81-6FD5950319DA}"/>
              </a:ext>
            </a:extLst>
          </p:cNvPr>
          <p:cNvSpPr txBox="1"/>
          <p:nvPr/>
        </p:nvSpPr>
        <p:spPr>
          <a:xfrm>
            <a:off x="4301778" y="7138905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마크다운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20177-3B5D-CA51-2612-860994FD6368}"/>
              </a:ext>
            </a:extLst>
          </p:cNvPr>
          <p:cNvSpPr txBox="1"/>
          <p:nvPr/>
        </p:nvSpPr>
        <p:spPr>
          <a:xfrm>
            <a:off x="4222750" y="3185190"/>
            <a:ext cx="158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code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0AE9289-CF92-3F09-031A-802F869A63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600" y="2469968"/>
            <a:ext cx="7594015" cy="39181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C88952-023C-FAD9-4EB5-1408E83FD9F1}"/>
              </a:ext>
            </a:extLst>
          </p:cNvPr>
          <p:cNvSpPr txBox="1"/>
          <p:nvPr/>
        </p:nvSpPr>
        <p:spPr>
          <a:xfrm>
            <a:off x="12412611" y="2901950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History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456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5A6F7-9E88-B159-BFDD-6B02F898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919945C-9142-923B-01C5-3A20AB52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49482A-D315-6D0B-1B0D-2F3865B43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7BB59E1-125C-5388-8FEB-FF05F02B7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52FFBF0-2431-2F4C-EF8C-7BED9AB17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78DC9F0D-105C-CFC8-FB50-561164351A23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D3DAE0"/>
                </a:solidFill>
                <a:latin typeface="Pretendard Regular"/>
              </a:rPr>
              <a:t>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F723AAF-E6F9-72C2-035C-9982B5707D0A}"/>
              </a:ext>
            </a:extLst>
          </p:cNvPr>
          <p:cNvSpPr txBox="1"/>
          <p:nvPr/>
        </p:nvSpPr>
        <p:spPr>
          <a:xfrm>
            <a:off x="571500" y="914400"/>
            <a:ext cx="13626122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0926 </a:t>
            </a:r>
            <a:r>
              <a:rPr lang="en-US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</a:t>
            </a:r>
            <a:r>
              <a:rPr lang="ko-KR" altLang="en-US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수업코드 정리</a:t>
            </a:r>
            <a:endParaRPr lang="en-US" sz="3600" b="0" i="0" u="none" strike="noStrike" spc="-1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3FDAF2E4-8117-6E99-3AF4-20883A1575B8}"/>
              </a:ext>
            </a:extLst>
          </p:cNvPr>
          <p:cNvSpPr txBox="1"/>
          <p:nvPr/>
        </p:nvSpPr>
        <p:spPr>
          <a:xfrm>
            <a:off x="15532100" y="571500"/>
            <a:ext cx="2133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26474"/>
                </a:solidFill>
                <a:latin typeface="Pretendard SemiBold"/>
              </a:rPr>
              <a:t>TEXT 4 PARAGRAPH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D48F2A82-9179-9E5A-AEE5-664969C2621E}"/>
              </a:ext>
            </a:extLst>
          </p:cNvPr>
          <p:cNvSpPr txBox="1"/>
          <p:nvPr/>
        </p:nvSpPr>
        <p:spPr>
          <a:xfrm>
            <a:off x="635000" y="571500"/>
            <a:ext cx="5168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1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© KYUNGSUNG University</a:t>
            </a:r>
            <a:endParaRPr lang="en-US" sz="2000" b="1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8F74F0-35EB-86CA-6964-1E8B84B8A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2728382"/>
            <a:ext cx="6969807" cy="61997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76E741-73C5-6122-9327-F4FEF9A15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560" y="2704966"/>
            <a:ext cx="5217207" cy="619971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7A337F-CB2F-2613-942E-3CC610CB3D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24673" y="2704966"/>
            <a:ext cx="4964443" cy="62231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F9991DE-82EB-536E-738C-8CB701252EB2}"/>
              </a:ext>
            </a:extLst>
          </p:cNvPr>
          <p:cNvSpPr txBox="1"/>
          <p:nvPr/>
        </p:nvSpPr>
        <p:spPr>
          <a:xfrm>
            <a:off x="9356353" y="3225115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마크다운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F1B10E-F728-637C-83DC-69EF9A5F533D}"/>
              </a:ext>
            </a:extLst>
          </p:cNvPr>
          <p:cNvSpPr txBox="1"/>
          <p:nvPr/>
        </p:nvSpPr>
        <p:spPr>
          <a:xfrm>
            <a:off x="3733800" y="3126253"/>
            <a:ext cx="158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code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63CDA0-6E0E-0E48-F74E-31ACA49DEB8A}"/>
              </a:ext>
            </a:extLst>
          </p:cNvPr>
          <p:cNvSpPr txBox="1"/>
          <p:nvPr/>
        </p:nvSpPr>
        <p:spPr>
          <a:xfrm>
            <a:off x="14376219" y="2578784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History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422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2C8E8-C0D4-1C4B-F258-CD91D6FDD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B128507-EFF1-3461-23E3-CA520C126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2025294-9067-CF31-FF10-0A46A157C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51F914B-F37C-B84B-0842-596E383C1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4860A3A-C922-5521-1040-019EAB126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2549808-CFB9-402C-506C-8E0476190058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D3DAE0"/>
                </a:solidFill>
                <a:latin typeface="Pretendard Regular"/>
              </a:rPr>
              <a:t>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B1DA309-4EDE-CE11-0B9E-1ED9B6E9DF38}"/>
              </a:ext>
            </a:extLst>
          </p:cNvPr>
          <p:cNvSpPr txBox="1"/>
          <p:nvPr/>
        </p:nvSpPr>
        <p:spPr>
          <a:xfrm>
            <a:off x="571500" y="914400"/>
            <a:ext cx="13626122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1010 </a:t>
            </a:r>
            <a:r>
              <a:rPr lang="en-US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C</a:t>
            </a:r>
            <a:r>
              <a:rPr lang="ko-KR" altLang="en-US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언어 게임 프로젝트</a:t>
            </a:r>
            <a:endParaRPr lang="en-US" sz="3600" b="0" i="0" u="none" strike="noStrike" spc="-1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B22AD367-4FC7-C196-7A63-9F7999EC4BC5}"/>
              </a:ext>
            </a:extLst>
          </p:cNvPr>
          <p:cNvSpPr txBox="1"/>
          <p:nvPr/>
        </p:nvSpPr>
        <p:spPr>
          <a:xfrm>
            <a:off x="15532100" y="571500"/>
            <a:ext cx="2133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26474"/>
                </a:solidFill>
                <a:latin typeface="Pretendard SemiBold"/>
              </a:rPr>
              <a:t>TEXT </a:t>
            </a:r>
            <a:r>
              <a:rPr lang="en-US" sz="1400" dirty="0">
                <a:solidFill>
                  <a:srgbClr val="526474"/>
                </a:solidFill>
                <a:latin typeface="Pretendard SemiBold"/>
              </a:rPr>
              <a:t>5</a:t>
            </a:r>
            <a:r>
              <a:rPr lang="en-US" sz="1400" b="0" i="0" u="none" strike="noStrike" dirty="0">
                <a:solidFill>
                  <a:srgbClr val="526474"/>
                </a:solidFill>
                <a:latin typeface="Pretendard SemiBold"/>
              </a:rPr>
              <a:t> PARAGRAPH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773FE814-8E17-6735-D55D-517687CB4B26}"/>
              </a:ext>
            </a:extLst>
          </p:cNvPr>
          <p:cNvSpPr txBox="1"/>
          <p:nvPr/>
        </p:nvSpPr>
        <p:spPr>
          <a:xfrm>
            <a:off x="635000" y="571500"/>
            <a:ext cx="5168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1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© KYUNGSUNG University</a:t>
            </a:r>
            <a:endParaRPr lang="en-US" sz="2000" b="1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21627C-5D3A-1B77-CE2F-706B54475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2832100"/>
            <a:ext cx="5423365" cy="6629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0520D2-45AA-2FC8-6706-5EF877371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7225" y="2832100"/>
            <a:ext cx="6781489" cy="4673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3BF721-1F67-795E-21B3-DD8EA6EFF3E4}"/>
              </a:ext>
            </a:extLst>
          </p:cNvPr>
          <p:cNvSpPr txBox="1"/>
          <p:nvPr/>
        </p:nvSpPr>
        <p:spPr>
          <a:xfrm>
            <a:off x="3238500" y="6694269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마크다운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4C8261-D67D-2925-C58B-F3D13861D51F}"/>
              </a:ext>
            </a:extLst>
          </p:cNvPr>
          <p:cNvSpPr txBox="1"/>
          <p:nvPr/>
        </p:nvSpPr>
        <p:spPr>
          <a:xfrm>
            <a:off x="3671293" y="2864534"/>
            <a:ext cx="158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code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6C0F5-E0BC-D8C4-7417-FDF8731A6C66}"/>
              </a:ext>
            </a:extLst>
          </p:cNvPr>
          <p:cNvSpPr txBox="1"/>
          <p:nvPr/>
        </p:nvSpPr>
        <p:spPr>
          <a:xfrm>
            <a:off x="8763000" y="3042334"/>
            <a:ext cx="188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History</a:t>
            </a:r>
            <a:endParaRPr lang="ko-KR" altLang="en-US" sz="36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8557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9B5F1-3943-49DB-561D-41EC4D0D1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4AFB2EA-37B8-4DEA-755C-C9B0836DA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65E768F-F069-3879-1945-098998F1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7B72904-8EC6-9819-9755-959C52BB9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A6273C7-EF3C-AD68-5F60-2EAA8E8A6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F544E1D-6B8C-5467-99DB-FDFBC4B52973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D3DAE0"/>
                </a:solidFill>
                <a:latin typeface="Pretendard Regular"/>
              </a:rPr>
              <a:t>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12737143-FE6F-D59D-6614-5A5474833334}"/>
              </a:ext>
            </a:extLst>
          </p:cNvPr>
          <p:cNvSpPr txBox="1"/>
          <p:nvPr/>
        </p:nvSpPr>
        <p:spPr>
          <a:xfrm>
            <a:off x="1066800" y="2435225"/>
            <a:ext cx="6515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1024 </a:t>
            </a:r>
            <a:r>
              <a:rPr lang="en-US" sz="3600" b="0" i="0" u="none" strike="noStrike" spc="-10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</a:t>
            </a:r>
            <a:r>
              <a:rPr lang="ko-KR" altLang="en-US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중간고사</a:t>
            </a:r>
            <a:endParaRPr lang="en-US" sz="3600" b="0" i="0" u="none" strike="noStrike" spc="-1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6198A168-6386-D44B-90EC-75FADA829247}"/>
              </a:ext>
            </a:extLst>
          </p:cNvPr>
          <p:cNvSpPr txBox="1"/>
          <p:nvPr/>
        </p:nvSpPr>
        <p:spPr>
          <a:xfrm>
            <a:off x="15532100" y="571500"/>
            <a:ext cx="2133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26474"/>
                </a:solidFill>
                <a:latin typeface="Pretendard SemiBold"/>
              </a:rPr>
              <a:t>TEXT 6 PARAGRAPH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B6D898E2-5D2C-0F4B-8EDB-DECD0498F93B}"/>
              </a:ext>
            </a:extLst>
          </p:cNvPr>
          <p:cNvSpPr txBox="1"/>
          <p:nvPr/>
        </p:nvSpPr>
        <p:spPr>
          <a:xfrm>
            <a:off x="635000" y="571500"/>
            <a:ext cx="5168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1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© KYUNGSUNG University</a:t>
            </a:r>
            <a:endParaRPr lang="en-US" sz="2000" b="1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4D668FBA-B2D8-606E-F635-5F55BBF0ADCE}"/>
              </a:ext>
            </a:extLst>
          </p:cNvPr>
          <p:cNvSpPr txBox="1"/>
          <p:nvPr/>
        </p:nvSpPr>
        <p:spPr>
          <a:xfrm>
            <a:off x="1130300" y="3838575"/>
            <a:ext cx="6515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1117 </a:t>
            </a:r>
            <a:r>
              <a:rPr lang="en-US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 </a:t>
            </a:r>
            <a:r>
              <a:rPr lang="ko-KR" altLang="en-US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유니티 실습 </a:t>
            </a:r>
            <a:r>
              <a:rPr lang="en-US" altLang="ko-KR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  <a:endParaRPr lang="en-US" sz="3600" b="0" i="0" u="none" strike="noStrike" spc="-1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9E5D9B14-9DF9-9B51-25A6-8AD41C85A87E}"/>
              </a:ext>
            </a:extLst>
          </p:cNvPr>
          <p:cNvSpPr txBox="1"/>
          <p:nvPr/>
        </p:nvSpPr>
        <p:spPr>
          <a:xfrm>
            <a:off x="1066800" y="5260975"/>
            <a:ext cx="6515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1121 </a:t>
            </a:r>
            <a:r>
              <a:rPr lang="en-US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 </a:t>
            </a:r>
            <a:r>
              <a:rPr lang="ko-KR" altLang="en-US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유니티 실습 </a:t>
            </a:r>
            <a:r>
              <a:rPr lang="en-US" altLang="ko-KR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  <a:endParaRPr lang="en-US" sz="3600" b="0" i="0" u="none" strike="noStrike" spc="-1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3AA215CB-ABEA-4C37-6DB6-61BEE6A46A0D}"/>
              </a:ext>
            </a:extLst>
          </p:cNvPr>
          <p:cNvSpPr txBox="1"/>
          <p:nvPr/>
        </p:nvSpPr>
        <p:spPr>
          <a:xfrm>
            <a:off x="1130300" y="6721475"/>
            <a:ext cx="6515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1128 </a:t>
            </a:r>
            <a:r>
              <a:rPr lang="en-US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 </a:t>
            </a:r>
            <a:r>
              <a:rPr lang="ko-KR" altLang="en-US" sz="3600" b="0" i="0" u="none" strike="noStrike" spc="-100" dirty="0" err="1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언리얼</a:t>
            </a:r>
            <a:r>
              <a:rPr lang="ko-KR" altLang="en-US" sz="3600" b="0" i="0" u="none" strike="noStrike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실습</a:t>
            </a:r>
            <a:endParaRPr lang="en-US" sz="3600" b="0" i="0" u="none" strike="noStrike" spc="-1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4724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8C57-0122-803D-A6AD-A8FB878C7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DEA3443-06C9-9414-2B21-6F6A60E92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1AACA98-2F42-EE3A-A433-244F2A3BA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1EE1F42-BCF4-4A34-7A36-CAB05ADE6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BCA1DEB-4C4F-8E3C-938F-C8AB3BD0DD29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D3DAE0"/>
                </a:solidFill>
                <a:latin typeface="Pretendard Regular"/>
              </a:rPr>
              <a:t>02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98EDBF1-3C47-BA3D-0F8A-F2D02EEB32F7}"/>
              </a:ext>
            </a:extLst>
          </p:cNvPr>
          <p:cNvSpPr txBox="1"/>
          <p:nvPr/>
        </p:nvSpPr>
        <p:spPr>
          <a:xfrm>
            <a:off x="654050" y="3029234"/>
            <a:ext cx="17081500" cy="13589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30</a:t>
            </a:r>
            <a:r>
              <a:rPr lang="ko-KR" altLang="en-US" sz="2400" b="0" i="0" u="none" strike="noStrike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점 만점 중 </a:t>
            </a:r>
            <a:endParaRPr lang="en-US" altLang="ko-KR" sz="2400" b="0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lvl="0" indent="-342900" algn="just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빠진 요소 하나 없고 시간에 맞춰 올렸기 때문에 최종 점수를 </a:t>
            </a:r>
            <a:r>
              <a:rPr lang="en-US" altLang="ko-KR" sz="24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30 </a:t>
            </a:r>
            <a:r>
              <a:rPr lang="ko-KR" altLang="en-US" sz="24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점이라 기재하였습니다</a:t>
            </a:r>
            <a:r>
              <a:rPr lang="en-US" altLang="ko-KR" sz="2400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68298DA-0BC0-A9DC-C905-A18760AB3E53}"/>
              </a:ext>
            </a:extLst>
          </p:cNvPr>
          <p:cNvSpPr txBox="1"/>
          <p:nvPr/>
        </p:nvSpPr>
        <p:spPr>
          <a:xfrm>
            <a:off x="15532100" y="571500"/>
            <a:ext cx="2133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26474"/>
                </a:solidFill>
                <a:latin typeface="Pretendard SemiBold"/>
              </a:rPr>
              <a:t>TEXT 1 SENTENCE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96A0996-69A8-9310-0750-AF9BC286DF3F}"/>
              </a:ext>
            </a:extLst>
          </p:cNvPr>
          <p:cNvSpPr txBox="1"/>
          <p:nvPr/>
        </p:nvSpPr>
        <p:spPr>
          <a:xfrm>
            <a:off x="571500" y="914400"/>
            <a:ext cx="16497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8000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점수</a:t>
            </a:r>
            <a:r>
              <a:rPr lang="en-US" altLang="ko-KR" sz="8000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: 30 </a:t>
            </a:r>
            <a:r>
              <a:rPr lang="en-US" altLang="ko-KR" sz="3600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– 30</a:t>
            </a:r>
            <a:r>
              <a:rPr lang="ko-KR" altLang="en-US" sz="3600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점 만점 중 감점 </a:t>
            </a:r>
            <a:r>
              <a:rPr lang="en-US" altLang="ko-KR" sz="3600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</a:t>
            </a:r>
            <a:r>
              <a:rPr lang="ko-KR" altLang="en-US" sz="3600" spc="-100" dirty="0">
                <a:solidFill>
                  <a:srgbClr val="52647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점</a:t>
            </a:r>
            <a:endParaRPr lang="en-US" sz="3600" b="0" i="0" u="none" strike="noStrike" spc="-100" dirty="0">
              <a:solidFill>
                <a:srgbClr val="52647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4BF8859B-485B-8AE0-AB55-A85271999401}"/>
              </a:ext>
            </a:extLst>
          </p:cNvPr>
          <p:cNvSpPr txBox="1"/>
          <p:nvPr/>
        </p:nvSpPr>
        <p:spPr>
          <a:xfrm>
            <a:off x="635000" y="571500"/>
            <a:ext cx="5168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1" dirty="0">
                <a:solidFill>
                  <a:srgbClr val="526474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© KYUNGSUNG University</a:t>
            </a:r>
            <a:endParaRPr lang="en-US" sz="2000" b="1" i="0" u="none" strike="noStrike" dirty="0">
              <a:solidFill>
                <a:srgbClr val="526474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46A1F-03E7-F715-2AE0-F23120FAE126}"/>
              </a:ext>
            </a:extLst>
          </p:cNvPr>
          <p:cNvSpPr txBox="1"/>
          <p:nvPr/>
        </p:nvSpPr>
        <p:spPr>
          <a:xfrm>
            <a:off x="571500" y="2438400"/>
            <a:ext cx="127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>
                <a:solidFill>
                  <a:srgbClr val="52647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이유</a:t>
            </a:r>
            <a:r>
              <a:rPr lang="en-US" altLang="ko-KR" sz="3200" dirty="0">
                <a:solidFill>
                  <a:srgbClr val="52647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endParaRPr lang="ko-KR" altLang="en-US" sz="3200" dirty="0">
              <a:solidFill>
                <a:srgbClr val="526474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565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141</Words>
  <Application>Microsoft Office PowerPoint</Application>
  <PresentationFormat>사용자 지정</PresentationFormat>
  <Paragraphs>53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Pretendard Regular</vt:lpstr>
      <vt:lpstr>Arial</vt:lpstr>
      <vt:lpstr>Calibri</vt:lpstr>
      <vt:lpstr>강원교육튼튼</vt:lpstr>
      <vt:lpstr>경기천년제목 Medium</vt:lpstr>
      <vt:lpstr>경기천년바탕 Regular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최유진</dc:creator>
  <cp:lastModifiedBy>유진 최</cp:lastModifiedBy>
  <cp:revision>5</cp:revision>
  <dcterms:created xsi:type="dcterms:W3CDTF">2006-08-16T00:00:00Z</dcterms:created>
  <dcterms:modified xsi:type="dcterms:W3CDTF">2024-12-11T21:27:24Z</dcterms:modified>
</cp:coreProperties>
</file>